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1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70E115-EE8A-4B46-9325-17648E63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42BEA4B-1025-4ADF-9B88-09B74773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96E0-F701-4C1D-BDFD-06EB6681DC64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CF486F-1E6A-4043-856C-3FFFB3C8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1FBA69A-62D1-4ADC-A30C-66136530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57DA-6F2E-4430-90F1-777CAEAAC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32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280A55-FDCB-4159-9405-63F2C07C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476DA0-18F9-4466-87A7-A781F818E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F6D57A-9912-4740-9228-827B406EC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96E0-F701-4C1D-BDFD-06EB6681DC64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AAE525-2A1E-44BC-AF2B-7CF85BE26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556C1B-5CD7-4EBB-9489-B6B5EAB79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57DA-6F2E-4430-90F1-777CAEAAC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64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600493A-0B6C-4153-9BFF-6F51C3F53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86B203A-3459-41E2-8AAE-75E6CF3EBC60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96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A7F1DBC-45B1-4D16-A8D0-7AB32670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ADC055-6453-4147-A2A8-933AD9E7C80F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9395B1D-EAB8-47CA-9A61-67B1ACD0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557516-E4C8-4232-8B1A-5ADBC1DA08B4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25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096E46F-C14D-4606-8538-47F26C20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28EBE9-166B-4D5C-B5B4-E21122E4415A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16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D6E4351-ED7B-433C-A3D2-71DD854C8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0D791A-49E0-4193-9AAB-77A5247DEE5A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75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3064B58-EBF9-49E6-BE8B-DE15BE4C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449450-87B5-40D5-B3A8-FB90580BCCE2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76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1F9D842-4526-41AB-A933-F782EB1C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79907E-965F-40BA-95A0-8CE6FBD7BCC0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8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022FD67-3795-44E4-9A5B-9DF23412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28F0FD-0C57-4898-8DDF-83041798224C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92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9BA8EEE-009C-454F-ABBE-81C20808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C4B327-3426-46D4-87D3-EF769CE12B8F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013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383A34E-0387-41E1-970F-50D0597E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A141A2-AE04-4A7F-9B3B-74D28A3F8E9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484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4B9F59C-2530-42BE-832E-1A392D7B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9F82BE-C867-4F9D-91A0-972AD0BFDD38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21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2191287-CC8E-44FB-A721-E9D23B64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016BF1-CC52-4E9D-A220-181648062215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069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E2F2E14-126B-4169-8618-A791368E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5FC716D-F57A-4317-9C60-A685B28A9CC8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529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CED8B24-21BE-4DCD-BC29-99A46E77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F0723C-32B2-403B-B6D9-8FBC606F358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82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D48D44A-8620-4823-BD0D-9E5BB3D5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60071F-A538-4AA8-AD1C-CA36618D59CD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590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BCB168D-48EF-480D-BD91-2D852B21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2537D52-D69D-407A-9EFC-36110D694BCD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366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E5A4E52-F5E0-4CFE-82C9-6E68B2DE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4EA835-649E-45F7-916D-206BFB7F84B6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99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CCC6966-3B43-4471-9414-69CD8936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2F9A58-F80F-41DD-9AEC-58A555D2CD1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66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300F857-C438-46C8-AE43-9F862EB0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F553F1-77F5-45CA-A4F7-E29BC0AFF1F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254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2637373-42D1-4B1B-8096-2340180A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6BC4E5-6325-404D-BC5C-F17925B53A67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586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ACDBA6E-32B4-42D1-A7A7-ACDD13B6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7E3304-6CF9-4539-A473-97F157B66AA0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94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A16CFCE-E9CB-4201-82B6-0F5C9FFB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D2C696-CDA2-4880-AD61-EABB17F62D54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9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6E000EF-B7FD-4F1A-B882-5845B86E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A1BFA8-336B-42D2-B233-161D85A3911F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086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C3B2082-63E0-4647-A446-15A20E5E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9E0FA7-3195-44E3-BD23-50ADA82C35E6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79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58D7EF4-5455-4FAF-B948-CC3F71CE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4D8241-F4D2-4EBE-838D-A812F107C117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200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EC71210-D813-4768-BC5C-11A25E00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0DDE3B-1883-45C2-B848-C90FF740B8E0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08715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78D8E94-A8FE-4A1D-8FDD-2F57A668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59DDA3-082B-4BE9-83BB-997C915C3A25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028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3213B95-5573-4DA3-8AF5-9417927A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67694E-6C5A-4DBF-950E-200AEC1ADF7D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03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5D6C4FF-0751-454A-AD42-5A7DCB6A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D1ED27-B134-4D27-A8FA-93B74C9BF10A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014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74297C1-5A2C-4068-AEAF-DEA0E0AD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6FA05E-D886-48F5-96AC-854D901D1A30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601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BD45202-FD7E-4D00-A894-1F5F4E07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AF5B83-CD2C-43AB-A655-ACFE68EF6583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769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2E4080C-C586-45FD-A720-732DE98E5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E8317C-5D19-488D-AF10-0C223F7A5DE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642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14C6E00-442B-4C1C-924B-BD09CC92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E5236EB-D0AD-493D-A369-FAA55053F484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2458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C8FC53D-07FE-433A-9FE3-C7170820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D05191-065F-47EF-B3C8-2B04A0A0916C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239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31A1C39-261D-4B26-AAAD-0CFE2282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6B292F-6D8D-4C10-AA2D-539239CB115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08314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59E968B-350B-4A8A-B267-BB86CD56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942E73-751D-437B-AF56-AFC90819B4F0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263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43345F4-B2E3-4A44-9FBC-F4188A3C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C1E5F96-AFF6-4B6D-8ED1-A22A462592A5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405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B6CEACB-0469-4375-B63B-2A71BE60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3DD69-9A08-46D6-B315-50E410713D3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021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3E64D3B-49D5-411F-AA1E-CC147655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B1D8F5-5AB4-48E5-B6AC-64B78A9847D5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59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B862725-826A-448E-A01B-D229DC56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CDCF3D-327D-4C2D-84D4-45721C439E7A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722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6D9473A-0775-423E-9BDA-62DB79B1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F6070E-81B1-4980-B200-D5557623CF03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57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F88495C-DCF5-46BF-AED0-1ECF1E3D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1B38E6-2114-4B2A-A119-E26988E1BB64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71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7C8F461-20BC-4F71-B39B-C91F4170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5CCC11-C261-4835-B74F-D776DB006C93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7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6A98C95-9240-4B51-8AB0-4284B843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84A2F7-19B1-4C4B-921B-D5002496F7DF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821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ADF532D-1E77-4060-85CE-99F86BE6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F89D1F-4931-449D-AE85-45C45CFEDB0E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02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E0AB8CF-B43E-4DB5-82C3-C492F50D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5A620A-A0D0-4A33-A404-8C51BF58AF98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91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60403AD-D8A0-4ECC-B888-74A578FD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AB7737C-4173-4F64-B96D-E8EE901E321B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54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Произвольный</PresentationFormat>
  <Paragraphs>0</Paragraphs>
  <Slides>47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Таисия</dc:creator>
  <cp:lastModifiedBy>MoskvichevaVV</cp:lastModifiedBy>
  <cp:revision>1</cp:revision>
  <dcterms:created xsi:type="dcterms:W3CDTF">2023-08-24T14:39:47Z</dcterms:created>
  <dcterms:modified xsi:type="dcterms:W3CDTF">2023-08-25T04:55:36Z</dcterms:modified>
</cp:coreProperties>
</file>